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6" r:id="rId5"/>
    <p:sldId id="263" r:id="rId6"/>
    <p:sldId id="260" r:id="rId7"/>
    <p:sldId id="267" r:id="rId8"/>
    <p:sldId id="269" r:id="rId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B3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173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504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660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9422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1288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6755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748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054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373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214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5675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559F-2B12-49CC-A774-99DACCE92CEC}" type="datetimeFigureOut">
              <a:rPr lang="hr-HR" smtClean="0"/>
              <a:t>7.1.2019.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2F7BC-EC5E-4CE8-8DE0-059D5C039EB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600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staffmobility.e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njezana\Desktop\1200px-Flag_of_Denmark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646981"/>
            <a:ext cx="2819400" cy="91461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400" dirty="0" smtClean="0">
              <a:latin typeface="Adobe Caslon Pro Bold" pitchFamily="18" charset="-18"/>
            </a:endParaRPr>
          </a:p>
          <a:p>
            <a:pPr algn="ctr"/>
            <a:r>
              <a:rPr lang="hr-HR" sz="1400" dirty="0" smtClean="0">
                <a:latin typeface="Adobe Caslon Pro Bold" pitchFamily="18" charset="-18"/>
              </a:rPr>
              <a:t>ERASMUS+ MOBILNOST OSOBLJA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1000" y="4419600"/>
            <a:ext cx="4648200" cy="21336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-18"/>
            </a:endParaRPr>
          </a:p>
          <a:p>
            <a:pPr algn="ctr"/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STAFF WEEK</a:t>
            </a:r>
          </a:p>
          <a:p>
            <a:pPr algn="ctr"/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VIA </a:t>
            </a: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UNIVERSITY COLLEGE </a:t>
            </a: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Caslon Pro Bold" pitchFamily="18" charset="-18"/>
              </a:rPr>
              <a:t>AARHUS, DANSKA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Caslon Pro Bold" pitchFamily="18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6449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8819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Rectangle 7"/>
          <p:cNvSpPr/>
          <p:nvPr/>
        </p:nvSpPr>
        <p:spPr>
          <a:xfrm>
            <a:off x="1752600" y="241540"/>
            <a:ext cx="5638800" cy="9906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Pronalazak institucije                prijava </a:t>
            </a:r>
            <a:endParaRPr lang="hr-HR" dirty="0"/>
          </a:p>
        </p:txBody>
      </p:sp>
      <p:sp>
        <p:nvSpPr>
          <p:cNvPr id="9" name="Right Arrow 8"/>
          <p:cNvSpPr/>
          <p:nvPr/>
        </p:nvSpPr>
        <p:spPr>
          <a:xfrm>
            <a:off x="4876800" y="672860"/>
            <a:ext cx="533400" cy="152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Oval 9"/>
          <p:cNvSpPr/>
          <p:nvPr/>
        </p:nvSpPr>
        <p:spPr>
          <a:xfrm>
            <a:off x="1143000" y="1905000"/>
            <a:ext cx="6934200" cy="44196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3200" dirty="0">
                <a:hlinkClick r:id="rId2"/>
              </a:rPr>
              <a:t>http://staffmobility.eu</a:t>
            </a:r>
            <a:r>
              <a:rPr lang="hr-HR" sz="3200" dirty="0" smtClean="0">
                <a:hlinkClick r:id="rId2"/>
              </a:rPr>
              <a:t>/</a:t>
            </a:r>
            <a:endParaRPr lang="hr-HR" sz="3200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3200" dirty="0" smtClean="0"/>
              <a:t>Kontakt s institucijom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hr-HR" sz="3200" dirty="0" smtClean="0"/>
              <a:t>Proces prijave</a:t>
            </a:r>
          </a:p>
          <a:p>
            <a:pPr algn="ctr"/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30535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681361"/>
              </p:ext>
            </p:extLst>
          </p:nvPr>
        </p:nvGraphicFramePr>
        <p:xfrm>
          <a:off x="2667000" y="588243"/>
          <a:ext cx="4014787" cy="568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Acrobat Document" r:id="rId3" imgW="5667128" imgH="8019917" progId="AcroExch.Document.DC">
                  <p:embed/>
                </p:oleObj>
              </mc:Choice>
              <mc:Fallback>
                <p:oleObj name="Acrobat Document" r:id="rId3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7000" y="588243"/>
                        <a:ext cx="4014787" cy="5681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699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02" y="0"/>
            <a:ext cx="9132498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ounded Rectangle 4"/>
          <p:cNvSpPr/>
          <p:nvPr/>
        </p:nvSpPr>
        <p:spPr>
          <a:xfrm>
            <a:off x="2738168" y="76200"/>
            <a:ext cx="3733800" cy="8295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4800" dirty="0" err="1" smtClean="0"/>
              <a:t>Aarhus</a:t>
            </a:r>
            <a:endParaRPr lang="hr-HR" sz="4800" dirty="0"/>
          </a:p>
        </p:txBody>
      </p:sp>
      <p:pic>
        <p:nvPicPr>
          <p:cNvPr id="4099" name="Picture 3" descr="C:\Users\snjezana\Desktop\175400_Aarhus_OE-Foto-Dennis-Borup-Jakob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0728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348377" y="4845170"/>
            <a:ext cx="3810000" cy="205740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endParaRPr lang="hr-HR" dirty="0" smtClean="0"/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hr-HR" dirty="0" smtClean="0"/>
              <a:t>Drugi </a:t>
            </a:r>
            <a:r>
              <a:rPr lang="hr-HR" dirty="0"/>
              <a:t>grad po veličini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hr-HR" dirty="0"/>
              <a:t>Najveća danska luka</a:t>
            </a:r>
          </a:p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hr-HR" dirty="0"/>
              <a:t>300 000 stanovnika</a:t>
            </a: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2076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4442"/>
            <a:ext cx="9191445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4" descr="C:\Users\snjezana\Desktop\22467622_363055827472379_2941904266322970974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58928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0" y="2247900"/>
            <a:ext cx="3657600" cy="22098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r-HR" dirty="0"/>
              <a:t>Državno Sveučilište osnovano 2008.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r-HR" dirty="0"/>
              <a:t>20 000 </a:t>
            </a:r>
            <a:r>
              <a:rPr lang="hr-HR" dirty="0" smtClean="0"/>
              <a:t>studenata – 2500 stranih </a:t>
            </a:r>
            <a:endParaRPr lang="hr-HR" dirty="0"/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hr-HR" dirty="0"/>
              <a:t>42 nastavna programa od kojih je polovica na engleskom jeziku</a:t>
            </a:r>
            <a:endParaRPr lang="hr-HR" dirty="0"/>
          </a:p>
        </p:txBody>
      </p:sp>
      <p:pic>
        <p:nvPicPr>
          <p:cNvPr id="3074" name="Picture 2" descr="C:\Users\snjezana\Desktop\VIA-University-College15100769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95" y="0"/>
            <a:ext cx="23431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8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Rounded Rectangle 4"/>
          <p:cNvSpPr/>
          <p:nvPr/>
        </p:nvSpPr>
        <p:spPr>
          <a:xfrm>
            <a:off x="2743200" y="76200"/>
            <a:ext cx="3352800" cy="838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4000" dirty="0" smtClean="0">
                <a:solidFill>
                  <a:schemeClr val="accent4">
                    <a:lumMod val="75000"/>
                  </a:schemeClr>
                </a:solidFill>
              </a:rPr>
              <a:t>Program</a:t>
            </a:r>
            <a:endParaRPr lang="hr-HR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5300" y="1532626"/>
            <a:ext cx="8153400" cy="45720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3600" dirty="0">
                <a:solidFill>
                  <a:schemeClr val="accent4">
                    <a:lumMod val="75000"/>
                  </a:schemeClr>
                </a:solidFill>
              </a:rPr>
              <a:t>Obilazak </a:t>
            </a:r>
            <a:r>
              <a:rPr lang="hr-HR" sz="3600" dirty="0" err="1">
                <a:solidFill>
                  <a:schemeClr val="accent4">
                    <a:lumMod val="75000"/>
                  </a:schemeClr>
                </a:solidFill>
              </a:rPr>
              <a:t>kampusa</a:t>
            </a:r>
            <a:endParaRPr lang="hr-HR" sz="36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3600" dirty="0">
                <a:solidFill>
                  <a:schemeClr val="accent4">
                    <a:lumMod val="75000"/>
                  </a:schemeClr>
                </a:solidFill>
              </a:rPr>
              <a:t>Predavanja o studijskim programima i međunarodnoj suradnji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3600" dirty="0">
                <a:solidFill>
                  <a:schemeClr val="accent4">
                    <a:lumMod val="75000"/>
                  </a:schemeClr>
                </a:solidFill>
              </a:rPr>
              <a:t>Predstavljanje institucija sudionika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hr-HR" sz="3600" dirty="0">
                <a:solidFill>
                  <a:schemeClr val="accent4">
                    <a:lumMod val="75000"/>
                  </a:schemeClr>
                </a:solidFill>
              </a:rPr>
              <a:t>Posjete </a:t>
            </a:r>
            <a:r>
              <a:rPr lang="hr-HR" sz="3600" dirty="0" smtClean="0">
                <a:solidFill>
                  <a:schemeClr val="accent4">
                    <a:lumMod val="75000"/>
                  </a:schemeClr>
                </a:solidFill>
              </a:rPr>
              <a:t>školama </a:t>
            </a:r>
            <a:r>
              <a:rPr lang="hr-HR" sz="3600" dirty="0">
                <a:solidFill>
                  <a:schemeClr val="accent4">
                    <a:lumMod val="75000"/>
                  </a:schemeClr>
                </a:solidFill>
              </a:rPr>
              <a:t>i muzeju na </a:t>
            </a:r>
            <a:r>
              <a:rPr lang="hr-HR" sz="3600" dirty="0" smtClean="0">
                <a:solidFill>
                  <a:schemeClr val="accent4">
                    <a:lumMod val="75000"/>
                  </a:schemeClr>
                </a:solidFill>
              </a:rPr>
              <a:t>otvorenom</a:t>
            </a:r>
            <a:endParaRPr lang="hr-HR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3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85" y="925902"/>
            <a:ext cx="523551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5902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1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839200" cy="6396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28600" y="304800"/>
            <a:ext cx="1524000" cy="9906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 err="1" smtClean="0"/>
              <a:t>Thank</a:t>
            </a:r>
            <a:r>
              <a:rPr lang="hr-HR" dirty="0" smtClean="0"/>
              <a:t> </a:t>
            </a:r>
            <a:r>
              <a:rPr lang="hr-HR" dirty="0" err="1" smtClean="0"/>
              <a:t>you</a:t>
            </a:r>
            <a:r>
              <a:rPr lang="hr-HR" dirty="0" smtClean="0"/>
              <a:t>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7923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78</Words>
  <Application>Microsoft Office PowerPoint</Application>
  <PresentationFormat>On-screen Show (4:3)</PresentationFormat>
  <Paragraphs>23</Paragraphs>
  <Slides>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snjezana</dc:creator>
  <cp:lastModifiedBy>snjezana</cp:lastModifiedBy>
  <cp:revision>19</cp:revision>
  <dcterms:created xsi:type="dcterms:W3CDTF">2019-01-07T13:23:50Z</dcterms:created>
  <dcterms:modified xsi:type="dcterms:W3CDTF">2019-01-07T16:45:44Z</dcterms:modified>
</cp:coreProperties>
</file>